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9" r:id="rId5"/>
    <p:sldId id="267" r:id="rId6"/>
    <p:sldId id="278" r:id="rId7"/>
    <p:sldId id="279" r:id="rId8"/>
    <p:sldId id="280" r:id="rId9"/>
    <p:sldId id="261" r:id="rId10"/>
    <p:sldId id="270" r:id="rId11"/>
    <p:sldId id="281" r:id="rId12"/>
    <p:sldId id="257" r:id="rId13"/>
    <p:sldId id="276" r:id="rId14"/>
    <p:sldId id="282" r:id="rId15"/>
    <p:sldId id="283" r:id="rId16"/>
    <p:sldId id="284" r:id="rId17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C2B"/>
    <a:srgbClr val="E32526"/>
    <a:srgbClr val="263B4C"/>
    <a:srgbClr val="029898"/>
    <a:srgbClr val="149898"/>
    <a:srgbClr val="029797"/>
    <a:srgbClr val="097BC0"/>
    <a:srgbClr val="018D8D"/>
    <a:srgbClr val="1992BF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1337" autoAdjust="0"/>
  </p:normalViewPr>
  <p:slideViewPr>
    <p:cSldViewPr snapToGrid="0">
      <p:cViewPr varScale="1">
        <p:scale>
          <a:sx n="40" d="100"/>
          <a:sy n="40" d="100"/>
        </p:scale>
        <p:origin x="1170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495" cy="503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109" y="1"/>
            <a:ext cx="2985495" cy="503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AD6E2-179D-4BF3-8294-15D09244182E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232"/>
            <a:ext cx="2985495" cy="503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109" y="9517232"/>
            <a:ext cx="2985495" cy="503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3C018-78D1-4A46-9A11-979F4C3A4E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0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495" cy="503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1109" y="1"/>
            <a:ext cx="2985495" cy="503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2E58-4BA4-4428-A5B1-6B0C54A562DC}" type="datetimeFigureOut">
              <a:rPr lang="nb-NO" smtClean="0"/>
              <a:t>16.03.2019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9440" y="4821928"/>
            <a:ext cx="5509283" cy="3945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17232"/>
            <a:ext cx="2985495" cy="503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1109" y="9517232"/>
            <a:ext cx="2985495" cy="503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78EF9-D1EF-49BD-9CBF-A5ECBDC4A2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38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78EF9-D1EF-49BD-9CBF-A5ECBDC4A26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960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770" y="0"/>
            <a:ext cx="9148770" cy="5777345"/>
            <a:chOff x="-4770" y="0"/>
            <a:chExt cx="9148770" cy="5777345"/>
          </a:xfrm>
        </p:grpSpPr>
        <p:sp>
          <p:nvSpPr>
            <p:cNvPr id="8" name="Rectangle 7"/>
            <p:cNvSpPr/>
            <p:nvPr userDrawn="1"/>
          </p:nvSpPr>
          <p:spPr>
            <a:xfrm>
              <a:off x="-4770" y="0"/>
              <a:ext cx="9148770" cy="5777345"/>
            </a:xfrm>
            <a:prstGeom prst="rect">
              <a:avLst/>
            </a:prstGeom>
            <a:solidFill>
              <a:srgbClr val="F49C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2801488" y="1735"/>
              <a:ext cx="3531714" cy="4895850"/>
              <a:chOff x="2801488" y="-95250"/>
              <a:chExt cx="3531714" cy="489585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55" t="5832" r="18706" b="6389"/>
              <a:stretch/>
            </p:blipFill>
            <p:spPr>
              <a:xfrm>
                <a:off x="2806028" y="-95250"/>
                <a:ext cx="3527174" cy="489585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801488" y="-25501"/>
                <a:ext cx="382518" cy="142078"/>
              </a:xfrm>
              <a:prstGeom prst="rect">
                <a:avLst/>
              </a:prstGeom>
              <a:solidFill>
                <a:srgbClr val="F49C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0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4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8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4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9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43219"/>
          </a:xfrm>
          <a:prstGeom prst="rect">
            <a:avLst/>
          </a:prstGeom>
          <a:solidFill>
            <a:srgbClr val="F49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395974" y="1"/>
            <a:ext cx="1496291" cy="1570744"/>
          </a:xfrm>
          <a:prstGeom prst="rect">
            <a:avLst/>
          </a:prstGeom>
          <a:solidFill>
            <a:srgbClr val="E3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310663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49C2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614420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chemeClr val="tx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73" y="37227"/>
            <a:ext cx="1496291" cy="1496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4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786845"/>
          </a:xfrm>
          <a:prstGeom prst="rect">
            <a:avLst/>
          </a:prstGeom>
          <a:solidFill>
            <a:srgbClr val="02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696536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992BF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685672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rgbClr val="263B4C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rgbClr val="263B4C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rgbClr val="263B4C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35" y="-1"/>
            <a:ext cx="3960131" cy="7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0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637921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97BC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835800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rgbClr val="263B4C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rgbClr val="263B4C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rgbClr val="263B4C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73" y="122926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8854" b="11639"/>
          <a:stretch/>
        </p:blipFill>
        <p:spPr>
          <a:xfrm>
            <a:off x="6608617" y="166236"/>
            <a:ext cx="2355273" cy="543968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676" y="6080781"/>
            <a:ext cx="9144000" cy="786845"/>
            <a:chOff x="0" y="0"/>
            <a:chExt cx="9144000" cy="78684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786845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760" y="1"/>
              <a:ext cx="3912481" cy="78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16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1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5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8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9EFD-1F55-496D-AA63-5D6849E4D6D7}" type="datetimeFigureOut">
              <a:rPr lang="en-US" smtClean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9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bjorgmanun.andersson@gmail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 bwMode="auto">
          <a:xfrm>
            <a:off x="1454846" y="4865340"/>
            <a:ext cx="6708170" cy="9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pc="-100" dirty="0">
                <a:solidFill>
                  <a:schemeClr val="bg1"/>
                </a:solidFill>
                <a:latin typeface="Arial Narrow" pitchFamily="34" charset="0"/>
              </a:rPr>
              <a:t>TV-AKSJONEN 2020 TIL END POLIO NOW?</a:t>
            </a:r>
          </a:p>
        </p:txBody>
      </p:sp>
    </p:spTree>
    <p:extLst>
      <p:ext uri="{BB962C8B-B14F-4D97-AF65-F5344CB8AC3E}">
        <p14:creationId xmlns:p14="http://schemas.microsoft.com/office/powerpoint/2010/main" val="150284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WPD 2017_Invite_A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" b="66905"/>
          <a:stretch/>
        </p:blipFill>
        <p:spPr>
          <a:xfrm>
            <a:off x="0" y="0"/>
            <a:ext cx="9144000" cy="40675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067503"/>
            <a:ext cx="9144000" cy="2790497"/>
          </a:xfrm>
          <a:prstGeom prst="rect">
            <a:avLst/>
          </a:prstGeom>
          <a:solidFill>
            <a:srgbClr val="02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187" y="4245070"/>
            <a:ext cx="87656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7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1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End Polio </a:t>
            </a:r>
            <a:r>
              <a:rPr lang="nb-NO" dirty="0" err="1" smtClean="0"/>
              <a:t>Now</a:t>
            </a:r>
            <a:r>
              <a:rPr lang="nb-NO" dirty="0" smtClean="0"/>
              <a:t> Kampanje 2017-2020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err="1" smtClean="0"/>
              <a:t>Rotary</a:t>
            </a:r>
            <a:r>
              <a:rPr lang="nb-NO" dirty="0" smtClean="0"/>
              <a:t> skal skaffe 50 </a:t>
            </a:r>
            <a:r>
              <a:rPr lang="nb-NO" dirty="0" err="1" smtClean="0"/>
              <a:t>mill</a:t>
            </a:r>
            <a:r>
              <a:rPr lang="nb-NO" dirty="0" smtClean="0"/>
              <a:t> </a:t>
            </a:r>
            <a:r>
              <a:rPr lang="nb-NO" dirty="0" err="1" smtClean="0"/>
              <a:t>Usd</a:t>
            </a:r>
            <a:r>
              <a:rPr lang="nb-NO" dirty="0" smtClean="0"/>
              <a:t>  i minst 3 år ved: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20 % DDF midler fra hvert distrikt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</a:t>
            </a:r>
            <a:r>
              <a:rPr lang="nb-NO" dirty="0" smtClean="0">
                <a:solidFill>
                  <a:srgbClr val="FF0000"/>
                </a:solidFill>
              </a:rPr>
              <a:t>1500 </a:t>
            </a:r>
            <a:r>
              <a:rPr lang="nb-NO" dirty="0" err="1" smtClean="0">
                <a:solidFill>
                  <a:srgbClr val="FF0000"/>
                </a:solidFill>
              </a:rPr>
              <a:t>Usd</a:t>
            </a:r>
            <a:r>
              <a:rPr lang="nb-NO" dirty="0" smtClean="0">
                <a:solidFill>
                  <a:srgbClr val="FF0000"/>
                </a:solidFill>
              </a:rPr>
              <a:t>  pr klubb pr år</a:t>
            </a:r>
          </a:p>
          <a:p>
            <a:pPr marL="0" indent="0">
              <a:buNone/>
            </a:pPr>
            <a:endParaRPr lang="nb-NO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5 </a:t>
            </a:r>
            <a:r>
              <a:rPr lang="nb-NO" dirty="0" err="1" smtClean="0"/>
              <a:t>mill</a:t>
            </a:r>
            <a:r>
              <a:rPr lang="nb-NO" dirty="0" smtClean="0"/>
              <a:t> </a:t>
            </a:r>
            <a:r>
              <a:rPr lang="nb-NO" dirty="0" err="1" smtClean="0"/>
              <a:t>Usd</a:t>
            </a:r>
            <a:r>
              <a:rPr lang="nb-NO" dirty="0" smtClean="0"/>
              <a:t> via Major </a:t>
            </a:r>
            <a:r>
              <a:rPr lang="nb-NO" dirty="0" err="1" smtClean="0"/>
              <a:t>Grants</a:t>
            </a:r>
            <a:r>
              <a:rPr lang="nb-NO" dirty="0" smtClean="0"/>
              <a:t> </a:t>
            </a:r>
            <a:r>
              <a:rPr lang="nb-NO" dirty="0" err="1" smtClean="0"/>
              <a:t>oa</a:t>
            </a:r>
            <a:r>
              <a:rPr lang="nb-NO" dirty="0" smtClean="0"/>
              <a:t>. donorer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. B&amp;MGF øker 50 </a:t>
            </a:r>
            <a:r>
              <a:rPr lang="nb-NO" dirty="0" err="1" smtClean="0"/>
              <a:t>mill</a:t>
            </a:r>
            <a:r>
              <a:rPr lang="nb-NO" dirty="0" smtClean="0"/>
              <a:t> </a:t>
            </a:r>
            <a:r>
              <a:rPr lang="nb-NO" dirty="0" err="1" smtClean="0"/>
              <a:t>Usd</a:t>
            </a:r>
            <a:r>
              <a:rPr lang="nb-NO" dirty="0" smtClean="0"/>
              <a:t> med 2-1. (150 </a:t>
            </a:r>
            <a:r>
              <a:rPr lang="nb-NO" dirty="0" err="1" smtClean="0"/>
              <a:t>mill</a:t>
            </a:r>
            <a:r>
              <a:rPr lang="nb-NO" dirty="0" smtClean="0"/>
              <a:t> </a:t>
            </a:r>
            <a:r>
              <a:rPr lang="nb-NO" dirty="0" err="1" smtClean="0"/>
              <a:t>Usd</a:t>
            </a:r>
            <a:r>
              <a:rPr lang="nb-NO" dirty="0" smtClean="0"/>
              <a:t> pr år.)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243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ALLE KLUBBER I D 2310 MÅ HJELPE TIL 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Sørge for å skaffe 1500 </a:t>
            </a:r>
            <a:r>
              <a:rPr lang="nb-NO" dirty="0" err="1" smtClean="0"/>
              <a:t>Usd</a:t>
            </a:r>
            <a:r>
              <a:rPr lang="nb-NO" dirty="0" smtClean="0"/>
              <a:t> i </a:t>
            </a:r>
            <a:r>
              <a:rPr lang="nb-NO" dirty="0" err="1" smtClean="0"/>
              <a:t>rotaryåret</a:t>
            </a:r>
            <a:r>
              <a:rPr lang="nb-NO" dirty="0" smtClean="0"/>
              <a:t> 2019-2020</a:t>
            </a:r>
          </a:p>
          <a:p>
            <a:endParaRPr lang="nb-NO" dirty="0"/>
          </a:p>
          <a:p>
            <a:r>
              <a:rPr lang="nb-NO" dirty="0" smtClean="0"/>
              <a:t>Markere End Polio </a:t>
            </a:r>
            <a:r>
              <a:rPr lang="nb-NO" dirty="0" err="1" smtClean="0"/>
              <a:t>Now</a:t>
            </a:r>
            <a:r>
              <a:rPr lang="nb-NO" dirty="0" smtClean="0"/>
              <a:t> i uke 43 (Verdens Poliodag) </a:t>
            </a:r>
          </a:p>
          <a:p>
            <a:endParaRPr lang="nb-NO" dirty="0"/>
          </a:p>
          <a:p>
            <a:r>
              <a:rPr lang="nb-NO" dirty="0" smtClean="0"/>
              <a:t>Forberede deltakelse til TV aksjonen 2020.</a:t>
            </a:r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            NÅ ER DET TID FOR HANDLING !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9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1361" y="1058778"/>
            <a:ext cx="7886700" cy="93846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VI BIDRAR MED HJELP OG STØTTE TIL DISTRIKT 2310 OG </a:t>
            </a:r>
            <a:r>
              <a:rPr lang="nb-NO" dirty="0" smtClean="0"/>
              <a:t>KLUBBENE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1361" y="1801730"/>
            <a:ext cx="8206880" cy="4238123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Ta </a:t>
            </a:r>
            <a:r>
              <a:rPr lang="nb-NO" dirty="0" smtClean="0"/>
              <a:t>gjerne kontakt med End Polio </a:t>
            </a:r>
            <a:r>
              <a:rPr lang="nb-NO" dirty="0" err="1" smtClean="0"/>
              <a:t>Now</a:t>
            </a:r>
            <a:r>
              <a:rPr lang="nb-NO" dirty="0" smtClean="0"/>
              <a:t> </a:t>
            </a:r>
            <a:r>
              <a:rPr lang="nb-NO" dirty="0" err="1" smtClean="0"/>
              <a:t>Coordinator</a:t>
            </a:r>
            <a:r>
              <a:rPr lang="nb-NO" dirty="0" smtClean="0"/>
              <a:t>:</a:t>
            </a:r>
          </a:p>
          <a:p>
            <a:endParaRPr lang="nb-NO" dirty="0" smtClean="0"/>
          </a:p>
          <a:p>
            <a:r>
              <a:rPr lang="nb-NO" dirty="0" smtClean="0"/>
              <a:t>Epost: </a:t>
            </a:r>
            <a:r>
              <a:rPr lang="nb-NO" dirty="0" smtClean="0">
                <a:hlinkClick r:id="rId2"/>
              </a:rPr>
              <a:t>bjorgmanun.andersson@gmail.com</a:t>
            </a:r>
            <a:r>
              <a:rPr lang="nb-NO" dirty="0" smtClean="0"/>
              <a:t>;</a:t>
            </a:r>
          </a:p>
          <a:p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</a:t>
            </a:r>
            <a:r>
              <a:rPr lang="nb-NO" dirty="0" smtClean="0">
                <a:solidFill>
                  <a:srgbClr val="FF0000"/>
                </a:solidFill>
              </a:rPr>
              <a:t>LYKKE TIL MED ROTARYS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   VIKTIGSTE MÅL: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nb-NO" i="1" dirty="0" smtClean="0">
                <a:solidFill>
                  <a:srgbClr val="FF0000"/>
                </a:solidFill>
              </a:rPr>
              <a:t>   EN POLIO FRI VERDEN </a:t>
            </a:r>
            <a:r>
              <a:rPr lang="nb-NO" dirty="0" smtClean="0">
                <a:solidFill>
                  <a:srgbClr val="FF0000"/>
                </a:solidFill>
              </a:rPr>
              <a:t>!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5" y="3392905"/>
            <a:ext cx="2161125" cy="26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2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Bill gates speech at Rotary international conven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4"/>
          <a:stretch/>
        </p:blipFill>
        <p:spPr bwMode="auto">
          <a:xfrm>
            <a:off x="0" y="791012"/>
            <a:ext cx="9144000" cy="51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7569" y="1052626"/>
            <a:ext cx="6353908" cy="317940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000" b="1" i="1" dirty="0">
                <a:solidFill>
                  <a:srgbClr val="F49C2B"/>
                </a:solidFill>
                <a:cs typeface="Arial" panose="020B0604020202020204" pitchFamily="34" charset="0"/>
              </a:rPr>
              <a:t>“The progress on polio is a reminder of what people can accomplish when they are bold, determined, and willing to work together.”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- Bill Gates at the 2017 Rotary International Convention, Atlanta, GA, USA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5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NRK TV-</a:t>
            </a:r>
            <a:r>
              <a:rPr lang="en-US" dirty="0" err="1"/>
              <a:t>aksjonen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Rotary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TV-</a:t>
            </a:r>
            <a:r>
              <a:rPr lang="en-US" dirty="0" err="1"/>
              <a:t>aksjonen</a:t>
            </a:r>
            <a:r>
              <a:rPr lang="en-US" dirty="0"/>
              <a:t> er </a:t>
            </a:r>
            <a:r>
              <a:rPr lang="en-US" dirty="0" err="1"/>
              <a:t>Norges</a:t>
            </a:r>
            <a:r>
              <a:rPr lang="en-US" dirty="0"/>
              <a:t> </a:t>
            </a:r>
            <a:r>
              <a:rPr lang="en-US" dirty="0" err="1"/>
              <a:t>største</a:t>
            </a:r>
            <a:r>
              <a:rPr lang="en-US" dirty="0"/>
              <a:t> </a:t>
            </a:r>
            <a:r>
              <a:rPr lang="en-US" dirty="0" err="1"/>
              <a:t>innsamlingsaksjon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Bekjempelse</a:t>
            </a:r>
            <a:r>
              <a:rPr lang="en-US" dirty="0"/>
              <a:t> av polio er </a:t>
            </a:r>
            <a:r>
              <a:rPr lang="en-US" dirty="0" err="1"/>
              <a:t>ressurskrevende</a:t>
            </a:r>
            <a:r>
              <a:rPr lang="en-US" dirty="0"/>
              <a:t>. </a:t>
            </a:r>
            <a:r>
              <a:rPr lang="en-US" dirty="0" err="1"/>
              <a:t>Aksjonen</a:t>
            </a:r>
            <a:r>
              <a:rPr lang="en-US" dirty="0"/>
              <a:t> END POLIO NOW </a:t>
            </a:r>
            <a:r>
              <a:rPr lang="en-US" dirty="0" err="1"/>
              <a:t>trenger</a:t>
            </a:r>
            <a:r>
              <a:rPr lang="en-US" dirty="0"/>
              <a:t> </a:t>
            </a:r>
            <a:r>
              <a:rPr lang="en-US" dirty="0" err="1"/>
              <a:t>kunnskap</a:t>
            </a:r>
            <a:r>
              <a:rPr lang="en-US" dirty="0"/>
              <a:t>/</a:t>
            </a:r>
            <a:r>
              <a:rPr lang="en-US" dirty="0" err="1"/>
              <a:t>kompetanse</a:t>
            </a:r>
            <a:r>
              <a:rPr lang="en-US" dirty="0"/>
              <a:t>, </a:t>
            </a:r>
            <a:r>
              <a:rPr lang="en-US" dirty="0" err="1"/>
              <a:t>mennesker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penger</a:t>
            </a:r>
            <a:r>
              <a:rPr lang="en-US"/>
              <a:t> for </a:t>
            </a:r>
            <a:r>
              <a:rPr lang="en-US" dirty="0"/>
              <a:t>å </a:t>
            </a:r>
            <a:r>
              <a:rPr lang="en-US" dirty="0" err="1"/>
              <a:t>nå</a:t>
            </a:r>
            <a:r>
              <a:rPr lang="en-US" dirty="0"/>
              <a:t> </a:t>
            </a:r>
            <a:r>
              <a:rPr lang="en-US" dirty="0" err="1"/>
              <a:t>målet</a:t>
            </a:r>
            <a:r>
              <a:rPr lang="en-US" dirty="0"/>
              <a:t>. </a:t>
            </a:r>
            <a:r>
              <a:rPr lang="en-US" dirty="0" err="1"/>
              <a:t>Derfor</a:t>
            </a:r>
            <a:r>
              <a:rPr lang="en-US" dirty="0"/>
              <a:t> </a:t>
            </a:r>
            <a:r>
              <a:rPr lang="en-US" dirty="0" err="1"/>
              <a:t>søker</a:t>
            </a:r>
            <a:r>
              <a:rPr lang="en-US" dirty="0"/>
              <a:t> Rotary om å </a:t>
            </a:r>
            <a:r>
              <a:rPr lang="en-US" dirty="0" err="1"/>
              <a:t>få</a:t>
            </a:r>
            <a:r>
              <a:rPr lang="en-US" dirty="0"/>
              <a:t> TV-</a:t>
            </a:r>
            <a:r>
              <a:rPr lang="en-US" dirty="0" err="1"/>
              <a:t>aksjonen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2020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prosjekter</a:t>
            </a:r>
            <a:r>
              <a:rPr lang="en-US" dirty="0"/>
              <a:t> for </a:t>
            </a:r>
            <a:r>
              <a:rPr lang="en-US" dirty="0" err="1"/>
              <a:t>utryddelse</a:t>
            </a:r>
            <a:r>
              <a:rPr lang="en-US" dirty="0"/>
              <a:t> av polio.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Kirkens</a:t>
            </a:r>
            <a:r>
              <a:rPr lang="en-US" dirty="0"/>
              <a:t> </a:t>
            </a:r>
            <a:r>
              <a:rPr lang="en-US" dirty="0" err="1"/>
              <a:t>Bymisjon</a:t>
            </a:r>
            <a:r>
              <a:rPr lang="en-US" dirty="0"/>
              <a:t> </a:t>
            </a:r>
            <a:r>
              <a:rPr lang="en-US" dirty="0" err="1"/>
              <a:t>hadde</a:t>
            </a:r>
            <a:r>
              <a:rPr lang="en-US" dirty="0"/>
              <a:t> TV-</a:t>
            </a:r>
            <a:r>
              <a:rPr lang="en-US" dirty="0" err="1"/>
              <a:t>aksjonen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2018. De </a:t>
            </a:r>
            <a:r>
              <a:rPr lang="en-US" dirty="0" err="1"/>
              <a:t>fikk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netto</a:t>
            </a:r>
            <a:r>
              <a:rPr lang="en-US" dirty="0"/>
              <a:t> </a:t>
            </a:r>
            <a:r>
              <a:rPr lang="en-US" dirty="0" err="1"/>
              <a:t>inntekt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ca </a:t>
            </a:r>
            <a:r>
              <a:rPr lang="en-US" dirty="0" err="1"/>
              <a:t>kr</a:t>
            </a:r>
            <a:r>
              <a:rPr lang="en-US" dirty="0"/>
              <a:t> 220 mill.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Vi </a:t>
            </a:r>
            <a:r>
              <a:rPr lang="en-US" dirty="0" err="1"/>
              <a:t>behøver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rotarianeres</a:t>
            </a:r>
            <a:r>
              <a:rPr lang="en-US" dirty="0"/>
              <a:t> </a:t>
            </a:r>
            <a:r>
              <a:rPr lang="en-US" dirty="0" err="1"/>
              <a:t>engasjement</a:t>
            </a:r>
            <a:r>
              <a:rPr lang="en-US" dirty="0"/>
              <a:t>, </a:t>
            </a:r>
            <a:r>
              <a:rPr lang="en-US" dirty="0" err="1"/>
              <a:t>både</a:t>
            </a:r>
            <a:r>
              <a:rPr lang="en-US" dirty="0"/>
              <a:t> for å </a:t>
            </a:r>
            <a:r>
              <a:rPr lang="en-US" dirty="0" err="1"/>
              <a:t>bli</a:t>
            </a:r>
            <a:r>
              <a:rPr lang="en-US" dirty="0"/>
              <a:t> </a:t>
            </a:r>
            <a:r>
              <a:rPr lang="en-US" dirty="0" err="1"/>
              <a:t>tildelt</a:t>
            </a:r>
            <a:r>
              <a:rPr lang="en-US" dirty="0"/>
              <a:t> </a:t>
            </a:r>
            <a:r>
              <a:rPr lang="en-US" dirty="0" err="1"/>
              <a:t>aksjonen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for å </a:t>
            </a:r>
            <a:r>
              <a:rPr lang="en-US" dirty="0" err="1"/>
              <a:t>gjennomføre</a:t>
            </a:r>
            <a:r>
              <a:rPr lang="en-US" dirty="0"/>
              <a:t> den.</a:t>
            </a:r>
          </a:p>
        </p:txBody>
      </p:sp>
    </p:spTree>
    <p:extLst>
      <p:ext uri="{BB962C8B-B14F-4D97-AF65-F5344CB8AC3E}">
        <p14:creationId xmlns:p14="http://schemas.microsoft.com/office/powerpoint/2010/main" val="370389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06C2E95-777D-4700-A782-E2FEDE0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kom dette i gang?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83CDA72-FAA3-435A-9DBA-DF6024450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To uredde og initiativrike rotarianere fra Lørenskog RK tenkte stort og sa: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b="1" dirty="0"/>
              <a:t>«Vi vil ha TV-aksjonen i 2020 til End Polio </a:t>
            </a:r>
            <a:r>
              <a:rPr lang="nb-NO" b="1" dirty="0" err="1"/>
              <a:t>Now</a:t>
            </a:r>
            <a:r>
              <a:rPr lang="nb-NO" b="1" dirty="0"/>
              <a:t>».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dirty="0"/>
              <a:t>Det var president Dennis Sander og innkommende president Øystein Mogensen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Med seg på laget fikk de </a:t>
            </a:r>
            <a:r>
              <a:rPr lang="nb-NO" dirty="0" err="1"/>
              <a:t>Norfo</a:t>
            </a:r>
            <a:r>
              <a:rPr lang="nb-NO" dirty="0"/>
              <a:t>, ved Gunnar Kvalsund,</a:t>
            </a:r>
          </a:p>
          <a:p>
            <a:pPr marL="0" indent="0">
              <a:buNone/>
            </a:pPr>
            <a:r>
              <a:rPr lang="nb-NO" dirty="0"/>
              <a:t>Bjørg </a:t>
            </a:r>
            <a:r>
              <a:rPr lang="nb-NO" dirty="0" err="1"/>
              <a:t>Månum</a:t>
            </a:r>
            <a:r>
              <a:rPr lang="nb-NO" dirty="0"/>
              <a:t> Andersson som er sonens End polio </a:t>
            </a:r>
            <a:r>
              <a:rPr lang="nb-NO" dirty="0" err="1"/>
              <a:t>Now</a:t>
            </a:r>
            <a:r>
              <a:rPr lang="nb-NO" dirty="0"/>
              <a:t>- koordinator og Ingrid Grandum Berget, soneansvarlig for større gaver (</a:t>
            </a:r>
            <a:r>
              <a:rPr lang="nb-NO" dirty="0" err="1"/>
              <a:t>Endowment</a:t>
            </a:r>
            <a:r>
              <a:rPr lang="nb-NO" dirty="0"/>
              <a:t>/Major Gift Advisor)</a:t>
            </a:r>
          </a:p>
        </p:txBody>
      </p:sp>
    </p:spTree>
    <p:extLst>
      <p:ext uri="{BB962C8B-B14F-4D97-AF65-F5344CB8AC3E}">
        <p14:creationId xmlns:p14="http://schemas.microsoft.com/office/powerpoint/2010/main" val="199614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6845152-EF05-440B-8EB7-1024F924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gjør vi?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5B484B8-2935-41E3-9E6E-7D74918FF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b-NO" sz="2400" dirty="0"/>
              <a:t>Sørger for at Rotary oppfyller alle krav for å kunne søke, f.eks. det å få Rotary godkjent av Innsamlingskontrollen.</a:t>
            </a:r>
          </a:p>
          <a:p>
            <a:pPr marL="514350" indent="-514350">
              <a:buAutoNum type="arabicPeriod"/>
            </a:pPr>
            <a:r>
              <a:rPr lang="nb-NO" sz="2400" dirty="0"/>
              <a:t>Finner prosjektene pengene skal brukes til, i samarbeid med hovedkontoret i </a:t>
            </a:r>
            <a:r>
              <a:rPr lang="nb-NO" sz="2400" dirty="0" err="1"/>
              <a:t>Evanstone</a:t>
            </a:r>
            <a:r>
              <a:rPr lang="nb-NO" sz="2400" dirty="0"/>
              <a:t>. Prosjektene vil kunne være både nasjonale og internasjonale.</a:t>
            </a:r>
          </a:p>
          <a:p>
            <a:pPr marL="514350" indent="-514350">
              <a:buAutoNum type="arabicPeriod"/>
            </a:pPr>
            <a:r>
              <a:rPr lang="nb-NO" sz="2400" dirty="0"/>
              <a:t>Utarbeider søknaden til TV-aksjonen.</a:t>
            </a:r>
          </a:p>
          <a:p>
            <a:pPr marL="514350" indent="-514350">
              <a:buAutoNum type="arabicPeriod"/>
            </a:pPr>
            <a:r>
              <a:rPr lang="nb-NO" sz="2400" dirty="0"/>
              <a:t>Forankrer arbeidet i den norske organisasjonen.</a:t>
            </a:r>
          </a:p>
          <a:p>
            <a:pPr marL="514350" indent="-514350">
              <a:buAutoNum type="arabicPeriod"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Og vi har det travelt! Søknadsfristen er 1. mai!</a:t>
            </a:r>
          </a:p>
        </p:txBody>
      </p:sp>
    </p:spTree>
    <p:extLst>
      <p:ext uri="{BB962C8B-B14F-4D97-AF65-F5344CB8AC3E}">
        <p14:creationId xmlns:p14="http://schemas.microsoft.com/office/powerpoint/2010/main" val="110957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utryddelse</a:t>
            </a:r>
            <a:r>
              <a:rPr lang="en-US" dirty="0"/>
              <a:t> av Polio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1361" y="1685672"/>
            <a:ext cx="5475963" cy="4336756"/>
          </a:xfrm>
        </p:spPr>
        <p:txBody>
          <a:bodyPr>
            <a:noAutofit/>
          </a:bodyPr>
          <a:lstStyle/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dirty="0"/>
              <a:t>Rotary </a:t>
            </a:r>
            <a:r>
              <a:rPr lang="en-US" sz="2000" dirty="0" err="1"/>
              <a:t>begynte</a:t>
            </a:r>
            <a:r>
              <a:rPr lang="en-US" sz="2000" dirty="0"/>
              <a:t> </a:t>
            </a:r>
            <a:r>
              <a:rPr lang="en-US" sz="2000" dirty="0" err="1"/>
              <a:t>sitt</a:t>
            </a:r>
            <a:r>
              <a:rPr lang="en-US" sz="2000" dirty="0"/>
              <a:t> </a:t>
            </a:r>
            <a:r>
              <a:rPr lang="en-US" sz="2000" dirty="0" err="1"/>
              <a:t>polioarbeid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1979 med et </a:t>
            </a:r>
            <a:r>
              <a:rPr lang="en-US" sz="2000" dirty="0" err="1"/>
              <a:t>pilotprosjekt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Filippinene</a:t>
            </a:r>
            <a:r>
              <a:rPr lang="en-US" sz="2000" dirty="0"/>
              <a:t>, der 6 </a:t>
            </a:r>
            <a:r>
              <a:rPr lang="en-US" sz="2000" dirty="0" err="1"/>
              <a:t>millioner</a:t>
            </a:r>
            <a:r>
              <a:rPr lang="en-US" sz="2000" dirty="0"/>
              <a:t> barn </a:t>
            </a:r>
            <a:r>
              <a:rPr lang="en-US" sz="2000" dirty="0" err="1"/>
              <a:t>ble</a:t>
            </a:r>
            <a:r>
              <a:rPr lang="en-US" sz="2000" dirty="0"/>
              <a:t> </a:t>
            </a:r>
            <a:r>
              <a:rPr lang="en-US" sz="2000" dirty="0" err="1"/>
              <a:t>vaksinerte</a:t>
            </a:r>
            <a:r>
              <a:rPr lang="en-US" sz="2000" dirty="0"/>
              <a:t>.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Rotary </a:t>
            </a:r>
            <a:r>
              <a:rPr lang="en-US" altLang="en-US" sz="2000" dirty="0" err="1">
                <a:solidFill>
                  <a:schemeClr val="tx1"/>
                </a:solidFill>
              </a:rPr>
              <a:t>lanserte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PolioPlus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i</a:t>
            </a:r>
            <a:r>
              <a:rPr lang="en-US" altLang="en-US" sz="2000" dirty="0">
                <a:solidFill>
                  <a:schemeClr val="tx1"/>
                </a:solidFill>
              </a:rPr>
              <a:t> 1985</a:t>
            </a:r>
            <a:r>
              <a:rPr lang="nb-NO" sz="2000" dirty="0"/>
              <a:t>. Programmet engasjerer alle rotarianere globalt.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I 1988 </a:t>
            </a:r>
            <a:r>
              <a:rPr lang="en-US" sz="2000" dirty="0" err="1">
                <a:solidFill>
                  <a:schemeClr val="tx1"/>
                </a:solidFill>
              </a:rPr>
              <a:t>ble</a:t>
            </a:r>
            <a:r>
              <a:rPr lang="en-US" sz="2000" dirty="0">
                <a:solidFill>
                  <a:schemeClr val="tx1"/>
                </a:solidFill>
              </a:rPr>
              <a:t> Rotary </a:t>
            </a:r>
            <a:r>
              <a:rPr lang="en-US" sz="2000" dirty="0" err="1">
                <a:solidFill>
                  <a:schemeClr val="tx1"/>
                </a:solidFill>
              </a:rPr>
              <a:t>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spydspiss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partnerskapet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Global Polio Eradication Initiative </a:t>
            </a:r>
            <a:r>
              <a:rPr lang="en-US" sz="2000" dirty="0">
                <a:solidFill>
                  <a:schemeClr val="tx1"/>
                </a:solidFill>
              </a:rPr>
              <a:t>(GPEI). </a:t>
            </a:r>
            <a:r>
              <a:rPr lang="nb-NO" sz="2000" dirty="0">
                <a:solidFill>
                  <a:schemeClr val="tx1"/>
                </a:solidFill>
              </a:rPr>
              <a:t>GPEI er verdens største </a:t>
            </a:r>
            <a:r>
              <a:rPr lang="nb-NO" sz="2000" dirty="0"/>
              <a:t>privat-offentlige partnerskap og omfatter</a:t>
            </a:r>
            <a:r>
              <a:rPr lang="en-US" sz="2000" dirty="0"/>
              <a:t> WHO, UNICEF, RI </a:t>
            </a:r>
            <a:r>
              <a:rPr lang="en-US" sz="2000" dirty="0" err="1"/>
              <a:t>og</a:t>
            </a:r>
            <a:r>
              <a:rPr lang="en-US" sz="2000" dirty="0"/>
              <a:t>  U.S. Centers for Disease Control and Prevention. The Bill &amp; Melinda Gates Foundation har </a:t>
            </a:r>
            <a:r>
              <a:rPr lang="en-US" sz="2000" dirty="0" err="1"/>
              <a:t>deltatt</a:t>
            </a:r>
            <a:r>
              <a:rPr lang="en-US" sz="2000" dirty="0"/>
              <a:t> </a:t>
            </a:r>
            <a:r>
              <a:rPr lang="en-US" sz="2000" dirty="0" err="1"/>
              <a:t>siden</a:t>
            </a:r>
            <a:r>
              <a:rPr lang="en-US" sz="2000" dirty="0">
                <a:solidFill>
                  <a:schemeClr val="tx1"/>
                </a:solidFill>
              </a:rPr>
              <a:t> 2007.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33112" y="1647471"/>
            <a:ext cx="2846484" cy="4042117"/>
            <a:chOff x="6033112" y="1713573"/>
            <a:chExt cx="2846484" cy="40421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2"/>
            <a:stretch/>
          </p:blipFill>
          <p:spPr>
            <a:xfrm>
              <a:off x="6033112" y="1713573"/>
              <a:ext cx="2846484" cy="208127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112" y="3857441"/>
              <a:ext cx="2846484" cy="1898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39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582"/>
            <a:ext cx="7886700" cy="1105195"/>
          </a:xfrm>
        </p:spPr>
        <p:txBody>
          <a:bodyPr/>
          <a:lstStyle/>
          <a:p>
            <a:r>
              <a:rPr lang="en-US" dirty="0" err="1"/>
              <a:t>Effekten</a:t>
            </a:r>
            <a:r>
              <a:rPr lang="en-US" dirty="0"/>
              <a:t> av </a:t>
            </a:r>
            <a:r>
              <a:rPr lang="en-US" dirty="0" err="1"/>
              <a:t>Rotarys</a:t>
            </a:r>
            <a:r>
              <a:rPr lang="en-US" dirty="0"/>
              <a:t> </a:t>
            </a:r>
            <a:r>
              <a:rPr lang="en-US" dirty="0" err="1"/>
              <a:t>Polioarbeid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43" y="1750218"/>
            <a:ext cx="6065318" cy="412114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200" dirty="0" err="1">
                <a:solidFill>
                  <a:schemeClr val="tx1"/>
                </a:solidFill>
              </a:rPr>
              <a:t>Siden</a:t>
            </a:r>
            <a:r>
              <a:rPr lang="en-US" altLang="en-US" sz="2200" dirty="0">
                <a:solidFill>
                  <a:schemeClr val="tx1"/>
                </a:solidFill>
              </a:rPr>
              <a:t> 1988 har Rotary: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200" dirty="0" err="1">
                <a:solidFill>
                  <a:schemeClr val="tx1"/>
                </a:solidFill>
              </a:rPr>
              <a:t>Bidratt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til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vaksinering</a:t>
            </a:r>
            <a:r>
              <a:rPr lang="en-US" altLang="en-US" sz="2200" dirty="0">
                <a:solidFill>
                  <a:schemeClr val="tx1"/>
                </a:solidFill>
              </a:rPr>
              <a:t> av </a:t>
            </a:r>
            <a:r>
              <a:rPr lang="en-US" altLang="en-US" sz="2200" b="1" dirty="0">
                <a:solidFill>
                  <a:schemeClr val="tx1"/>
                </a:solidFill>
              </a:rPr>
              <a:t>2.5 </a:t>
            </a:r>
            <a:r>
              <a:rPr lang="en-US" altLang="en-US" sz="2200" b="1" dirty="0" err="1">
                <a:solidFill>
                  <a:schemeClr val="tx1"/>
                </a:solidFill>
              </a:rPr>
              <a:t>milliarder</a:t>
            </a:r>
            <a:r>
              <a:rPr lang="en-US" altLang="en-US" sz="2200" b="1" dirty="0">
                <a:solidFill>
                  <a:schemeClr val="tx1"/>
                </a:solidFill>
              </a:rPr>
              <a:t> barn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200" dirty="0" err="1">
                <a:solidFill>
                  <a:schemeClr val="tx1"/>
                </a:solidFill>
              </a:rPr>
              <a:t>Bidratt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til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forebygging</a:t>
            </a:r>
            <a:r>
              <a:rPr lang="en-US" altLang="en-US" sz="2200" dirty="0">
                <a:solidFill>
                  <a:schemeClr val="tx1"/>
                </a:solidFill>
              </a:rPr>
              <a:t> av </a:t>
            </a:r>
            <a:r>
              <a:rPr lang="en-US" altLang="en-US" sz="2200" b="1" dirty="0">
                <a:solidFill>
                  <a:schemeClr val="tx1"/>
                </a:solidFill>
              </a:rPr>
              <a:t>17.4 </a:t>
            </a:r>
            <a:r>
              <a:rPr lang="en-US" altLang="en-US" sz="2200" b="1" dirty="0" err="1">
                <a:solidFill>
                  <a:schemeClr val="tx1"/>
                </a:solidFill>
              </a:rPr>
              <a:t>millioner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tilfeller</a:t>
            </a:r>
            <a:r>
              <a:rPr lang="en-US" altLang="en-US" sz="2200" b="1" dirty="0">
                <a:solidFill>
                  <a:schemeClr val="tx1"/>
                </a:solidFill>
              </a:rPr>
              <a:t> av </a:t>
            </a:r>
            <a:r>
              <a:rPr lang="en-US" altLang="en-US" sz="2200" b="1" dirty="0" err="1">
                <a:solidFill>
                  <a:schemeClr val="tx1"/>
                </a:solidFill>
              </a:rPr>
              <a:t>poliolammelser</a:t>
            </a:r>
            <a:endParaRPr lang="en-US" altLang="en-US" sz="22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200" dirty="0" err="1">
                <a:solidFill>
                  <a:schemeClr val="tx1"/>
                </a:solidFill>
              </a:rPr>
              <a:t>Bidratt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til</a:t>
            </a:r>
            <a:r>
              <a:rPr lang="en-US" altLang="en-US" sz="2200" dirty="0">
                <a:solidFill>
                  <a:schemeClr val="tx1"/>
                </a:solidFill>
              </a:rPr>
              <a:t> å </a:t>
            </a:r>
            <a:r>
              <a:rPr lang="en-US" altLang="en-US" sz="2200" dirty="0" err="1">
                <a:solidFill>
                  <a:schemeClr val="tx1"/>
                </a:solidFill>
              </a:rPr>
              <a:t>avverge</a:t>
            </a:r>
            <a:r>
              <a:rPr lang="en-US" altLang="en-US" sz="2200" dirty="0">
                <a:solidFill>
                  <a:schemeClr val="tx1"/>
                </a:solidFill>
              </a:rPr>
              <a:t> at </a:t>
            </a:r>
            <a:r>
              <a:rPr lang="en-US" altLang="en-US" sz="2200" b="1" dirty="0">
                <a:solidFill>
                  <a:schemeClr val="tx1"/>
                </a:solidFill>
              </a:rPr>
              <a:t>1.5 </a:t>
            </a:r>
            <a:r>
              <a:rPr lang="en-US" altLang="en-US" sz="2200" b="1" dirty="0" err="1">
                <a:solidFill>
                  <a:schemeClr val="tx1"/>
                </a:solidFill>
              </a:rPr>
              <a:t>millioner</a:t>
            </a:r>
            <a:r>
              <a:rPr lang="en-US" altLang="en-US" sz="2200" b="1" dirty="0">
                <a:solidFill>
                  <a:schemeClr val="tx1"/>
                </a:solidFill>
              </a:rPr>
              <a:t> barn </a:t>
            </a:r>
            <a:r>
              <a:rPr lang="en-US" altLang="en-US" sz="2200" b="1" dirty="0" err="1">
                <a:solidFill>
                  <a:schemeClr val="tx1"/>
                </a:solidFill>
              </a:rPr>
              <a:t>døde</a:t>
            </a:r>
            <a:r>
              <a:rPr lang="en-US" altLang="en-US" sz="2200" b="1" dirty="0">
                <a:solidFill>
                  <a:schemeClr val="tx1"/>
                </a:solidFill>
              </a:rPr>
              <a:t>, </a:t>
            </a:r>
            <a:r>
              <a:rPr lang="en-US" altLang="en-US" sz="2200" dirty="0" err="1">
                <a:solidFill>
                  <a:schemeClr val="tx1"/>
                </a:solidFill>
              </a:rPr>
              <a:t>fordi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vaksinen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/>
              <a:t>ble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supplert</a:t>
            </a:r>
            <a:r>
              <a:rPr lang="en-US" altLang="en-US" sz="2200" dirty="0"/>
              <a:t> med vitamin A </a:t>
            </a:r>
            <a:r>
              <a:rPr lang="en-US" altLang="en-US" sz="2200" dirty="0" err="1"/>
              <a:t>og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kur</a:t>
            </a:r>
            <a:r>
              <a:rPr lang="en-US" altLang="en-US" sz="2200" dirty="0"/>
              <a:t> mot mark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200" dirty="0" err="1"/>
              <a:t>Brukt</a:t>
            </a:r>
            <a:r>
              <a:rPr lang="en-US" altLang="en-US" sz="2200" dirty="0"/>
              <a:t> over $1.7 </a:t>
            </a:r>
            <a:r>
              <a:rPr lang="en-US" altLang="en-US" sz="2200" dirty="0" err="1"/>
              <a:t>milliarder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på</a:t>
            </a:r>
            <a:r>
              <a:rPr lang="en-US" altLang="en-US" sz="2200" dirty="0"/>
              <a:t> </a:t>
            </a:r>
            <a:r>
              <a:rPr lang="en-US" altLang="en-US" sz="2200" dirty="0" err="1"/>
              <a:t>utryddelse</a:t>
            </a:r>
            <a:r>
              <a:rPr lang="en-US" altLang="en-US" sz="2200" dirty="0"/>
              <a:t> av polio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en-US" altLang="en-US" sz="2200" dirty="0"/>
              <a:t>Vi </a:t>
            </a:r>
            <a:r>
              <a:rPr lang="en-US" altLang="en-US" sz="2200" dirty="0" err="1"/>
              <a:t>behøver</a:t>
            </a:r>
            <a:r>
              <a:rPr lang="en-US" altLang="en-US" sz="2200" dirty="0"/>
              <a:t> </a:t>
            </a:r>
            <a:r>
              <a:rPr lang="nb-NO" sz="2200" dirty="0"/>
              <a:t>fortsatt minst $1 milliard de neste årene for å komme i </a:t>
            </a:r>
            <a:r>
              <a:rPr lang="nb-NO" sz="2200" dirty="0" smtClean="0"/>
              <a:t>mål </a:t>
            </a:r>
            <a:r>
              <a:rPr lang="nb-NO" sz="2200" dirty="0"/>
              <a:t>og må årlig vaksinere 430 millioner barn.</a:t>
            </a:r>
            <a:endParaRPr lang="en-US" altLang="en-US" sz="2200" dirty="0"/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altLang="en-US" sz="2300" dirty="0"/>
          </a:p>
          <a:p>
            <a:pPr marL="0" indent="0">
              <a:spcBef>
                <a:spcPts val="400"/>
              </a:spcBef>
              <a:buNone/>
              <a:defRPr/>
            </a:pPr>
            <a:endParaRPr lang="en-US" altLang="en-US" sz="2300" dirty="0"/>
          </a:p>
          <a:p>
            <a:pPr>
              <a:spcBef>
                <a:spcPts val="400"/>
              </a:spcBef>
            </a:pPr>
            <a:endParaRPr lang="en-US" sz="2300" dirty="0"/>
          </a:p>
          <a:p>
            <a:pPr>
              <a:spcBef>
                <a:spcPts val="400"/>
              </a:spcBef>
            </a:pPr>
            <a:endParaRPr lang="en-US" sz="23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9593" r="5111" b="8394"/>
          <a:stretch/>
        </p:blipFill>
        <p:spPr bwMode="auto">
          <a:xfrm>
            <a:off x="6452116" y="2483381"/>
            <a:ext cx="2691884" cy="205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13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2334940-2859-4E13-A6EC-01BD2137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betyr dette for Rotary?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20AB5EE-F907-4CAE-936D-C8FCF202B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Vi bidrar til:</a:t>
            </a:r>
          </a:p>
          <a:p>
            <a:pPr marL="0" indent="0">
              <a:buNone/>
            </a:pPr>
            <a:r>
              <a:rPr lang="nb-NO" sz="2200" dirty="0"/>
              <a:t>	- å nå målet om en poliofri verden</a:t>
            </a:r>
          </a:p>
          <a:p>
            <a:pPr marL="0" indent="0">
              <a:buNone/>
            </a:pPr>
            <a:r>
              <a:rPr lang="nb-NO" sz="2200" dirty="0"/>
              <a:t> 	- at de som alt er rammet av polio får et bedre liv</a:t>
            </a:r>
          </a:p>
          <a:p>
            <a:pPr marL="0" indent="0">
              <a:buNone/>
            </a:pPr>
            <a:r>
              <a:rPr lang="nb-NO" sz="2200" dirty="0"/>
              <a:t> 	- fokus på viktigheten av revaksinering mot polio og 	   andre smittsomme sykdommer</a:t>
            </a:r>
          </a:p>
          <a:p>
            <a:r>
              <a:rPr lang="nb-NO" sz="2200" dirty="0"/>
              <a:t>Vi fjerner myter om polio</a:t>
            </a:r>
          </a:p>
          <a:p>
            <a:r>
              <a:rPr lang="nb-NO" sz="2200" dirty="0"/>
              <a:t>Vi informerer og bevisstgjør nordmenn om hva polio er, og om sykdommens historie nasjonalt og internasjonalt</a:t>
            </a:r>
          </a:p>
          <a:p>
            <a:r>
              <a:rPr lang="nb-NO" sz="2200" dirty="0"/>
              <a:t>Vi skaper stolthet i vår egen organisasjon</a:t>
            </a:r>
          </a:p>
          <a:p>
            <a:endParaRPr lang="nb-NO" sz="2200" dirty="0"/>
          </a:p>
          <a:p>
            <a:r>
              <a:rPr lang="nb-NO" sz="2200" dirty="0"/>
              <a:t>Og helt sikkert:</a:t>
            </a:r>
          </a:p>
          <a:p>
            <a:pPr marL="0" indent="0">
              <a:buNone/>
            </a:pPr>
            <a:r>
              <a:rPr lang="nb-NO" sz="2200" dirty="0"/>
              <a:t>	Vi vil få det gøy mens vi arbeider med TV-aksjonen!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5348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79" y="3030992"/>
            <a:ext cx="5905042" cy="258345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90500" y="2788252"/>
            <a:ext cx="8763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361" y="696536"/>
            <a:ext cx="7886700" cy="1498024"/>
          </a:xfrm>
        </p:spPr>
        <p:txBody>
          <a:bodyPr>
            <a:normAutofit/>
          </a:bodyPr>
          <a:lstStyle/>
          <a:p>
            <a:r>
              <a:rPr lang="en-US" dirty="0"/>
              <a:t>Rotary: HVEM ER VI?</a:t>
            </a:r>
            <a:br>
              <a:rPr lang="en-US" dirty="0"/>
            </a:br>
            <a:r>
              <a:rPr lang="nb-NO" sz="2000" dirty="0"/>
              <a:t>Verdens største yrkesrettede NETTVERK med et humanitært engasjement!</a:t>
            </a:r>
            <a:br>
              <a:rPr lang="nb-NO" sz="2000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4588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6AE908E052A4DA6D330DEF1A768F2" ma:contentTypeVersion="3" ma:contentTypeDescription="Create a new document." ma:contentTypeScope="" ma:versionID="95b6f17366dd70427235d5541f1789e9">
  <xsd:schema xmlns:xsd="http://www.w3.org/2001/XMLSchema" xmlns:xs="http://www.w3.org/2001/XMLSchema" xmlns:p="http://schemas.microsoft.com/office/2006/metadata/properties" xmlns:ns1="http://schemas.microsoft.com/sharepoint/v3" xmlns:ns2="5bfa70b0-53b8-4f11-87f4-46b8de75d4a0" targetNamespace="http://schemas.microsoft.com/office/2006/metadata/properties" ma:root="true" ma:fieldsID="cdccbe544b6c3a1d5f80499507aa06a0" ns1:_="" ns2:_="">
    <xsd:import namespace="http://schemas.microsoft.com/sharepoint/v3"/>
    <xsd:import namespace="5bfa70b0-53b8-4f11-87f4-46b8de75d4a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a70b0-53b8-4f11-87f4-46b8de75d4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B38A46-CDD4-4BC6-B3A5-09A95047072F}">
  <ds:schemaRefs>
    <ds:schemaRef ds:uri="http://purl.org/dc/elements/1.1/"/>
    <ds:schemaRef ds:uri="http://schemas.microsoft.com/office/2006/metadata/properties"/>
    <ds:schemaRef ds:uri="5bfa70b0-53b8-4f11-87f4-46b8de75d4a0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9815746-31FD-4CCA-AF3D-C5C06F3DB9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8DFDA7-556F-4357-835E-D720B8659C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fa70b0-53b8-4f11-87f4-46b8de75d4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26322</TotalTime>
  <Words>606</Words>
  <Application>Microsoft Office PowerPoint</Application>
  <PresentationFormat>Skjermfremvisning (4:3)</PresentationFormat>
  <Paragraphs>86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Georgia</vt:lpstr>
      <vt:lpstr>Office Theme</vt:lpstr>
      <vt:lpstr>PowerPoint-presentasjon</vt:lpstr>
      <vt:lpstr>PowerPoint-presentasjon</vt:lpstr>
      <vt:lpstr>NRK TV-aksjonen og Rotary</vt:lpstr>
      <vt:lpstr>Hvordan kom dette i gang?</vt:lpstr>
      <vt:lpstr>Hva gjør vi?</vt:lpstr>
      <vt:lpstr>Rotary og utryddelse av Polio</vt:lpstr>
      <vt:lpstr>Effekten av Rotarys Polioarbeid</vt:lpstr>
      <vt:lpstr>Hva betyr dette for Rotary?</vt:lpstr>
      <vt:lpstr>Rotary: HVEM ER VI? Verdens største yrkesrettede NETTVERK med et humanitært engasjement! </vt:lpstr>
      <vt:lpstr>PowerPoint-presentasjon</vt:lpstr>
      <vt:lpstr>End Polio Now Kampanje 2017-2020</vt:lpstr>
      <vt:lpstr>ALLE KLUBBER I D 2310 MÅ HJELPE TIL :</vt:lpstr>
      <vt:lpstr>VI BIDRAR MED HJELP OG STØTTE TIL DISTRIKT 2310 OG KLUBBENE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Schultz</dc:creator>
  <cp:lastModifiedBy>Bjørg</cp:lastModifiedBy>
  <cp:revision>156</cp:revision>
  <cp:lastPrinted>2019-03-16T10:39:44Z</cp:lastPrinted>
  <dcterms:created xsi:type="dcterms:W3CDTF">2017-08-07T20:42:17Z</dcterms:created>
  <dcterms:modified xsi:type="dcterms:W3CDTF">2019-03-16T10:40:35Z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0x010100A316AE908E052A4DA6D330DEF1A768F2</vt:lpwstr>
  </property>
</Properties>
</file>