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2" r:id="rId9"/>
    <p:sldId id="263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47" autoAdjust="0"/>
    <p:restoredTop sz="94660"/>
  </p:normalViewPr>
  <p:slideViewPr>
    <p:cSldViewPr snapToGrid="0">
      <p:cViewPr varScale="1">
        <p:scale>
          <a:sx n="75" d="100"/>
          <a:sy n="75" d="100"/>
        </p:scale>
        <p:origin x="210" y="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tat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 med s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n eller Usan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b-NO" smtClean="0"/>
              <a:t>Klikk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«Yrkesnettverk»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/>
              <a:t>Et rekrutteringsprosjekt i regi av Oslo Vest Rotaryklubb</a:t>
            </a:r>
            <a:br>
              <a:rPr lang="nb-NO" dirty="0" smtClean="0"/>
            </a:br>
            <a:endParaRPr lang="nb-NO" dirty="0" smtClean="0"/>
          </a:p>
          <a:p>
            <a:r>
              <a:rPr lang="nb-NO" dirty="0" smtClean="0"/>
              <a:t>Prosjektgruppe</a:t>
            </a:r>
            <a:r>
              <a:rPr lang="nb-NO" dirty="0"/>
              <a:t>: Agnes Beathe, Cecilie, Per Gustav, Håkon og Nils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666655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Forslag til beslutning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 smtClean="0"/>
              <a:t>Det </a:t>
            </a:r>
            <a:r>
              <a:rPr lang="nb-NO" dirty="0"/>
              <a:t>gis en ramme på 20 000 pr. år, totalt 60 000. </a:t>
            </a:r>
            <a:r>
              <a:rPr lang="nb-NO" dirty="0" smtClean="0"/>
              <a:t>Styret </a:t>
            </a:r>
            <a:r>
              <a:rPr lang="nb-NO" dirty="0"/>
              <a:t>får fullmakt til å godkjenne budsjett og aktiviteter innenfor rammen.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6349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Bakgrunn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/>
              <a:t>S</a:t>
            </a:r>
            <a:r>
              <a:rPr lang="nb-NO" dirty="0" smtClean="0"/>
              <a:t>ynkende </a:t>
            </a:r>
            <a:r>
              <a:rPr lang="nb-NO" dirty="0"/>
              <a:t>antall </a:t>
            </a:r>
            <a:r>
              <a:rPr lang="nb-NO" dirty="0" smtClean="0"/>
              <a:t>medlemmer.</a:t>
            </a:r>
          </a:p>
          <a:p>
            <a:r>
              <a:rPr lang="nb-NO" dirty="0"/>
              <a:t>G</a:t>
            </a:r>
            <a:r>
              <a:rPr lang="nb-NO" dirty="0" smtClean="0"/>
              <a:t>jennomsnitts </a:t>
            </a:r>
            <a:r>
              <a:rPr lang="nb-NO" dirty="0"/>
              <a:t>alderen er økende. </a:t>
            </a:r>
            <a:endParaRPr lang="nb-NO" dirty="0" smtClean="0"/>
          </a:p>
          <a:p>
            <a:r>
              <a:rPr lang="nb-NO" dirty="0"/>
              <a:t>J</a:t>
            </a:r>
            <a:r>
              <a:rPr lang="nb-NO" dirty="0" smtClean="0"/>
              <a:t>evnt </a:t>
            </a:r>
            <a:r>
              <a:rPr lang="nb-NO" dirty="0"/>
              <a:t>over mindre engasjement for klubben. </a:t>
            </a:r>
            <a:endParaRPr lang="nb-NO" dirty="0" smtClean="0"/>
          </a:p>
          <a:p>
            <a:r>
              <a:rPr lang="nb-NO" dirty="0" smtClean="0"/>
              <a:t>Styret jobber </a:t>
            </a:r>
            <a:r>
              <a:rPr lang="nb-NO" dirty="0"/>
              <a:t>med å snu utviklingen. </a:t>
            </a:r>
            <a:endParaRPr lang="nb-NO" dirty="0" smtClean="0"/>
          </a:p>
          <a:p>
            <a:r>
              <a:rPr lang="nb-NO" dirty="0" smtClean="0"/>
              <a:t>Manglende yrkesfokus i klubben</a:t>
            </a: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847418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Suksessfaktorer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  <a:p>
            <a:r>
              <a:rPr lang="nb-NO" dirty="0" smtClean="0"/>
              <a:t>Målrettet arbeide.</a:t>
            </a:r>
          </a:p>
          <a:p>
            <a:r>
              <a:rPr lang="nb-NO" dirty="0" smtClean="0"/>
              <a:t>Prosjektet </a:t>
            </a:r>
            <a:r>
              <a:rPr lang="nb-NO" dirty="0"/>
              <a:t>utvikles etter hvert som vi får mer erfaring. </a:t>
            </a:r>
            <a:endParaRPr lang="nb-NO" dirty="0" smtClean="0"/>
          </a:p>
          <a:p>
            <a:r>
              <a:rPr lang="nb-NO" dirty="0"/>
              <a:t>E</a:t>
            </a:r>
            <a:r>
              <a:rPr lang="nb-NO" dirty="0" smtClean="0"/>
              <a:t>ngasjement </a:t>
            </a:r>
            <a:r>
              <a:rPr lang="nb-NO" dirty="0"/>
              <a:t>og gjennomførings </a:t>
            </a:r>
            <a:r>
              <a:rPr lang="nb-NO" dirty="0" smtClean="0"/>
              <a:t>evne.</a:t>
            </a:r>
          </a:p>
          <a:p>
            <a:r>
              <a:rPr lang="nb-NO" dirty="0"/>
              <a:t>3 års varighet, med bevilget </a:t>
            </a:r>
            <a:r>
              <a:rPr lang="nb-NO" dirty="0" smtClean="0"/>
              <a:t>rammefinansiering </a:t>
            </a:r>
            <a:r>
              <a:rPr lang="nb-NO" dirty="0"/>
              <a:t>for hele 3 års </a:t>
            </a:r>
            <a:r>
              <a:rPr lang="nb-NO" dirty="0" smtClean="0"/>
              <a:t>perioden.</a:t>
            </a:r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9814486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Prosjekt skisse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919634" y="2133600"/>
            <a:ext cx="9876732" cy="3777622"/>
          </a:xfrm>
        </p:spPr>
        <p:txBody>
          <a:bodyPr>
            <a:normAutofit/>
          </a:bodyPr>
          <a:lstStyle/>
          <a:p>
            <a:r>
              <a:rPr lang="nb-NO" dirty="0" smtClean="0"/>
              <a:t>Aktiv </a:t>
            </a:r>
            <a:r>
              <a:rPr lang="nb-NO" dirty="0"/>
              <a:t>kontakt og diskusjoner/samtaler med mange forskjellige, yngre </a:t>
            </a:r>
            <a:r>
              <a:rPr lang="nb-NO" dirty="0" smtClean="0"/>
              <a:t>yrkesutøvere</a:t>
            </a:r>
          </a:p>
          <a:p>
            <a:pPr lvl="1"/>
            <a:r>
              <a:rPr lang="nb-NO" dirty="0" smtClean="0"/>
              <a:t>Etablere solid </a:t>
            </a:r>
            <a:r>
              <a:rPr lang="nb-NO" dirty="0"/>
              <a:t>forståelse av hva klubben må tilby for å </a:t>
            </a:r>
            <a:r>
              <a:rPr lang="nb-NO" dirty="0" smtClean="0"/>
              <a:t>være </a:t>
            </a:r>
            <a:r>
              <a:rPr lang="nb-NO" dirty="0"/>
              <a:t>en attraktiv møteplass for disse. </a:t>
            </a:r>
            <a:endParaRPr lang="nb-NO" dirty="0" smtClean="0"/>
          </a:p>
          <a:p>
            <a:pPr lvl="1"/>
            <a:r>
              <a:rPr lang="nb-NO" dirty="0" smtClean="0"/>
              <a:t>Vi </a:t>
            </a:r>
            <a:r>
              <a:rPr lang="nb-NO" dirty="0"/>
              <a:t>vet at dagens klubb og program ikke er tilstrekkelig. </a:t>
            </a:r>
            <a:r>
              <a:rPr lang="nb-NO" dirty="0" smtClean="0"/>
              <a:t>Vi </a:t>
            </a:r>
            <a:r>
              <a:rPr lang="nb-NO" dirty="0"/>
              <a:t>ønsker å finne ut hva vi må supplere dette med for å være nyttig og engasjerende for de </a:t>
            </a:r>
            <a:r>
              <a:rPr lang="nb-NO" dirty="0" smtClean="0"/>
              <a:t>unge yrkesutøverne.</a:t>
            </a:r>
            <a:endParaRPr lang="nb-NO" dirty="0"/>
          </a:p>
          <a:p>
            <a:r>
              <a:rPr lang="nb-NO" dirty="0" smtClean="0"/>
              <a:t>Videreutvikle </a:t>
            </a:r>
            <a:r>
              <a:rPr lang="nb-NO" dirty="0"/>
              <a:t>klubbens organisasjon og innhold </a:t>
            </a:r>
            <a:endParaRPr lang="nb-NO" dirty="0" smtClean="0"/>
          </a:p>
          <a:p>
            <a:pPr lvl="1"/>
            <a:r>
              <a:rPr lang="nb-NO" dirty="0" smtClean="0"/>
              <a:t>Bli attraktive </a:t>
            </a:r>
            <a:r>
              <a:rPr lang="nb-NO" dirty="0"/>
              <a:t>for de unge samtidig </a:t>
            </a:r>
          </a:p>
          <a:p>
            <a:pPr lvl="1"/>
            <a:r>
              <a:rPr lang="nb-NO" dirty="0" smtClean="0"/>
              <a:t>Beholde </a:t>
            </a:r>
            <a:r>
              <a:rPr lang="nb-NO" dirty="0"/>
              <a:t>klubbens sjel og </a:t>
            </a:r>
            <a:r>
              <a:rPr lang="nb-NO" dirty="0" smtClean="0"/>
              <a:t>ånd,</a:t>
            </a:r>
          </a:p>
          <a:p>
            <a:pPr lvl="1"/>
            <a:r>
              <a:rPr lang="nb-NO" dirty="0" smtClean="0"/>
              <a:t>Beholde </a:t>
            </a:r>
            <a:r>
              <a:rPr lang="nb-NO" dirty="0" err="1" smtClean="0"/>
              <a:t>Rotary`s</a:t>
            </a:r>
            <a:r>
              <a:rPr lang="nb-NO" dirty="0" smtClean="0"/>
              <a:t> </a:t>
            </a:r>
            <a:r>
              <a:rPr lang="nb-NO" dirty="0"/>
              <a:t>generelle holdninger og </a:t>
            </a:r>
            <a:r>
              <a:rPr lang="nb-NO" dirty="0" smtClean="0"/>
              <a:t>organisasjon</a:t>
            </a:r>
          </a:p>
          <a:p>
            <a:pPr lvl="1"/>
            <a:r>
              <a:rPr lang="nb-NO" dirty="0" smtClean="0"/>
              <a:t>Evt. samarbeide med andre klubber i distriktet og nabodistriktet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71311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Mål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10 </a:t>
            </a:r>
            <a:r>
              <a:rPr lang="nb-NO" dirty="0"/>
              <a:t>– 20 nye, </a:t>
            </a:r>
            <a:r>
              <a:rPr lang="nb-NO" dirty="0" smtClean="0"/>
              <a:t>yrkesaktive medlemmer i løpet av 3 års perioden</a:t>
            </a:r>
          </a:p>
          <a:p>
            <a:r>
              <a:rPr lang="nb-NO" dirty="0" smtClean="0"/>
              <a:t>Stadig nyrekruttering</a:t>
            </a:r>
          </a:p>
          <a:p>
            <a:r>
              <a:rPr lang="nb-NO" dirty="0" smtClean="0"/>
              <a:t>Redusere tendens til at nye medlemmer melder seg ut eller ikke har tid til å møte eller bidra</a:t>
            </a:r>
          </a:p>
          <a:p>
            <a:r>
              <a:rPr lang="nb-NO" dirty="0" smtClean="0"/>
              <a:t>Bygge opp under </a:t>
            </a:r>
            <a:r>
              <a:rPr lang="nb-NO" dirty="0" err="1" smtClean="0"/>
              <a:t>Rotarys</a:t>
            </a:r>
            <a:r>
              <a:rPr lang="nb-NO" dirty="0" smtClean="0"/>
              <a:t> formål om å være en yrkesorganisasjon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693136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Hypotese: etablere et yrkesnettverk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nb-NO" dirty="0"/>
              <a:t>E</a:t>
            </a:r>
            <a:r>
              <a:rPr lang="nb-NO" dirty="0" smtClean="0"/>
              <a:t>gen </a:t>
            </a:r>
            <a:r>
              <a:rPr lang="nb-NO" dirty="0"/>
              <a:t>yrkesnettverk gruppe i </a:t>
            </a:r>
            <a:r>
              <a:rPr lang="nb-NO" dirty="0" smtClean="0"/>
              <a:t>klubben.</a:t>
            </a:r>
            <a:endParaRPr lang="nb-NO" dirty="0"/>
          </a:p>
          <a:p>
            <a:r>
              <a:rPr lang="nb-NO" dirty="0" smtClean="0"/>
              <a:t>Gruppen </a:t>
            </a:r>
            <a:r>
              <a:rPr lang="nb-NO" dirty="0"/>
              <a:t>har egne, regelmessige møter i tillegg til de ordinære klubb møtene.  </a:t>
            </a:r>
          </a:p>
          <a:p>
            <a:r>
              <a:rPr lang="nb-NO" dirty="0" smtClean="0"/>
              <a:t>Målet er å kombinere Rotary med å gi bedre forutsetninger </a:t>
            </a:r>
            <a:r>
              <a:rPr lang="nb-NO" dirty="0"/>
              <a:t>for god utvikling i </a:t>
            </a:r>
            <a:r>
              <a:rPr lang="nb-NO" dirty="0" smtClean="0"/>
              <a:t>medlemmenes arbeidsliv</a:t>
            </a:r>
            <a:r>
              <a:rPr lang="nb-NO" dirty="0"/>
              <a:t>. </a:t>
            </a:r>
          </a:p>
          <a:p>
            <a:r>
              <a:rPr lang="nb-NO" dirty="0" smtClean="0"/>
              <a:t>Spesielt </a:t>
            </a:r>
            <a:r>
              <a:rPr lang="nb-NO" dirty="0"/>
              <a:t>interesserte blant klubbens øvrige medlemmer bør </a:t>
            </a:r>
            <a:r>
              <a:rPr lang="nb-NO" dirty="0" smtClean="0"/>
              <a:t>kunne </a:t>
            </a:r>
            <a:r>
              <a:rPr lang="nb-NO" dirty="0"/>
              <a:t>delta i disse </a:t>
            </a:r>
            <a:r>
              <a:rPr lang="nb-NO" dirty="0" smtClean="0"/>
              <a:t>møtene.</a:t>
            </a:r>
          </a:p>
          <a:p>
            <a:r>
              <a:rPr lang="nb-NO" dirty="0" smtClean="0"/>
              <a:t>Eldre medlemmer kan være </a:t>
            </a:r>
            <a:r>
              <a:rPr lang="nb-NO" dirty="0"/>
              <a:t>mentorer for </a:t>
            </a:r>
            <a:r>
              <a:rPr lang="nb-NO" dirty="0" smtClean="0"/>
              <a:t>de yngre som ønsker dette</a:t>
            </a:r>
            <a:endParaRPr lang="nb-NO" dirty="0"/>
          </a:p>
          <a:p>
            <a:r>
              <a:rPr lang="nb-NO" dirty="0"/>
              <a:t>Ryla og andre </a:t>
            </a:r>
            <a:r>
              <a:rPr lang="nb-NO" dirty="0" smtClean="0"/>
              <a:t>ungdoms </a:t>
            </a:r>
            <a:r>
              <a:rPr lang="nb-NO" dirty="0"/>
              <a:t>og </a:t>
            </a:r>
            <a:r>
              <a:rPr lang="nb-NO" dirty="0" smtClean="0"/>
              <a:t>yrkestiltak </a:t>
            </a:r>
            <a:r>
              <a:rPr lang="nb-NO" dirty="0"/>
              <a:t>legges til </a:t>
            </a:r>
            <a:r>
              <a:rPr lang="nb-NO" dirty="0" smtClean="0"/>
              <a:t>yrkesnettverket.</a:t>
            </a:r>
            <a:endParaRPr lang="nb-NO" dirty="0"/>
          </a:p>
          <a:p>
            <a:r>
              <a:rPr lang="nb-NO" dirty="0"/>
              <a:t>Nettverket bør stå fritt til å utvikle sin egen form innenfor klubbens overordnede prinsipper. </a:t>
            </a:r>
          </a:p>
          <a:p>
            <a:endParaRPr lang="nb-NO" dirty="0"/>
          </a:p>
          <a:p>
            <a:r>
              <a:rPr lang="nb-NO" dirty="0"/>
              <a:t>Utvikling og vekst av gruppen vil kreve betydelig ekstern kommunikasjon og kontakt. Det blir nødvendig med spesielt tilrettelagt informasjons materiale.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06486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Organisering av yrkesnettverk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2589212" y="2133600"/>
            <a:ext cx="9649214" cy="3777622"/>
          </a:xfrm>
        </p:spPr>
        <p:txBody>
          <a:bodyPr>
            <a:normAutofit fontScale="92500" lnSpcReduction="10000"/>
          </a:bodyPr>
          <a:lstStyle/>
          <a:p>
            <a:r>
              <a:rPr lang="nb-NO" dirty="0"/>
              <a:t>D</a:t>
            </a:r>
            <a:r>
              <a:rPr lang="nb-NO" dirty="0" smtClean="0"/>
              <a:t>et </a:t>
            </a:r>
            <a:r>
              <a:rPr lang="nb-NO" dirty="0"/>
              <a:t>kan bli aktuelt med månedlige </a:t>
            </a:r>
            <a:r>
              <a:rPr lang="nb-NO" dirty="0" smtClean="0"/>
              <a:t>møter. </a:t>
            </a:r>
          </a:p>
          <a:p>
            <a:pPr lvl="1"/>
            <a:r>
              <a:rPr lang="nb-NO" dirty="0" smtClean="0"/>
              <a:t>Lukkede møter for medlemmer</a:t>
            </a:r>
          </a:p>
          <a:p>
            <a:pPr lvl="1"/>
            <a:r>
              <a:rPr lang="nb-NO" dirty="0" smtClean="0"/>
              <a:t>Åpne møter som grunnlag for ytterligere rekruttering</a:t>
            </a:r>
          </a:p>
          <a:p>
            <a:r>
              <a:rPr lang="nb-NO" dirty="0"/>
              <a:t>Temaene vil ære knyttet til de unges faglige og menneskelige utfordringer i </a:t>
            </a:r>
            <a:r>
              <a:rPr lang="nb-NO" dirty="0" smtClean="0"/>
              <a:t>arbeidslivet</a:t>
            </a:r>
            <a:endParaRPr lang="nb-NO" dirty="0"/>
          </a:p>
          <a:p>
            <a:pPr lvl="1"/>
            <a:r>
              <a:rPr lang="nb-NO" dirty="0"/>
              <a:t>Diskusjon i forlengelse av klubbmøter med relevante </a:t>
            </a:r>
            <a:r>
              <a:rPr lang="nb-NO" dirty="0" smtClean="0"/>
              <a:t>tema </a:t>
            </a:r>
            <a:r>
              <a:rPr lang="nb-NO" dirty="0"/>
              <a:t>(åpne møter)</a:t>
            </a:r>
          </a:p>
          <a:p>
            <a:pPr lvl="1"/>
            <a:r>
              <a:rPr lang="nb-NO" dirty="0"/>
              <a:t>Relevante </a:t>
            </a:r>
            <a:r>
              <a:rPr lang="nb-NO" dirty="0" smtClean="0"/>
              <a:t>tema </a:t>
            </a:r>
            <a:r>
              <a:rPr lang="nb-NO" dirty="0"/>
              <a:t>innspilt av medlemmene basert på </a:t>
            </a:r>
            <a:r>
              <a:rPr lang="nb-NO" dirty="0" smtClean="0"/>
              <a:t>personlige interesser </a:t>
            </a:r>
            <a:r>
              <a:rPr lang="nb-NO" dirty="0"/>
              <a:t>og behov (lukkede møter)</a:t>
            </a:r>
          </a:p>
          <a:p>
            <a:r>
              <a:rPr lang="nb-NO" dirty="0" smtClean="0"/>
              <a:t>Avholdes som hovedregel i direkte </a:t>
            </a:r>
            <a:r>
              <a:rPr lang="nb-NO" dirty="0"/>
              <a:t>forlengelse av våre ordinære </a:t>
            </a:r>
            <a:r>
              <a:rPr lang="nb-NO" dirty="0" smtClean="0"/>
              <a:t>klubbmøter, hvis ikke bedriftsbesøk ol. </a:t>
            </a:r>
            <a:endParaRPr lang="nb-NO" dirty="0"/>
          </a:p>
          <a:p>
            <a:r>
              <a:rPr lang="nb-NO" dirty="0" smtClean="0"/>
              <a:t>I </a:t>
            </a:r>
            <a:r>
              <a:rPr lang="nb-NO" dirty="0"/>
              <a:t>tillegg til gruppe aktivitet bør det etter hvert også kunne bli samarbeide og utviklings aktivitet på individuelt plan</a:t>
            </a:r>
            <a:r>
              <a:rPr lang="nb-NO" dirty="0" smtClean="0"/>
              <a:t>.</a:t>
            </a:r>
          </a:p>
          <a:p>
            <a:r>
              <a:rPr lang="nb-NO" dirty="0" smtClean="0"/>
              <a:t>Mulig å samarbeide med andre klubber. 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527564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Prosjektarbeid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dirty="0" smtClean="0"/>
              <a:t>Gjennomføre undersøkelser blant et bredt utvalg av yngre yrkesutøvere som kan være potensielle medlemmer</a:t>
            </a:r>
          </a:p>
          <a:p>
            <a:r>
              <a:rPr lang="nb-NO" dirty="0" smtClean="0"/>
              <a:t>Utvikle plan over prosjekt aktiviteter</a:t>
            </a:r>
          </a:p>
          <a:p>
            <a:r>
              <a:rPr lang="nb-NO" dirty="0" smtClean="0"/>
              <a:t>Samtaler med andre klubber om deres erfaringer og potensielt samarbeid</a:t>
            </a:r>
          </a:p>
          <a:p>
            <a:r>
              <a:rPr lang="nb-NO" dirty="0" smtClean="0"/>
              <a:t>Sette opp budsjett for aktivitetene</a:t>
            </a:r>
          </a:p>
          <a:p>
            <a:r>
              <a:rPr lang="nb-NO" dirty="0" smtClean="0"/>
              <a:t>Styret vedtar budsjett og prosjektplan med aktiviteter for første året</a:t>
            </a:r>
          </a:p>
          <a:p>
            <a:r>
              <a:rPr lang="nb-NO" dirty="0" smtClean="0"/>
              <a:t>Kommunikasjon og informasjon</a:t>
            </a:r>
          </a:p>
          <a:p>
            <a:pPr lvl="1"/>
            <a:r>
              <a:rPr lang="nb-NO" dirty="0" smtClean="0"/>
              <a:t>Utvikling </a:t>
            </a:r>
            <a:r>
              <a:rPr lang="nb-NO" dirty="0"/>
              <a:t>og vekst av gruppen vil kreve betydelig ekstern kommunikasjon og kontakt. </a:t>
            </a:r>
            <a:endParaRPr lang="nb-NO" dirty="0" smtClean="0"/>
          </a:p>
          <a:p>
            <a:pPr lvl="1"/>
            <a:r>
              <a:rPr lang="nb-NO" dirty="0" smtClean="0"/>
              <a:t>Det </a:t>
            </a:r>
            <a:r>
              <a:rPr lang="nb-NO" dirty="0"/>
              <a:t>blir nødvendig med spesielt tilrettelagt informasjons </a:t>
            </a:r>
            <a:r>
              <a:rPr lang="nb-NO" dirty="0" smtClean="0"/>
              <a:t>materiale</a:t>
            </a:r>
          </a:p>
          <a:p>
            <a:r>
              <a:rPr lang="nb-NO" dirty="0" smtClean="0"/>
              <a:t>Fast </a:t>
            </a:r>
            <a:r>
              <a:rPr lang="nb-NO" dirty="0"/>
              <a:t>gruppe med ansvar for gjennomføring av prosjektet. </a:t>
            </a:r>
            <a:endParaRPr lang="nb-NO" dirty="0" smtClean="0"/>
          </a:p>
          <a:p>
            <a:r>
              <a:rPr lang="nb-NO" dirty="0" smtClean="0"/>
              <a:t>Medlem </a:t>
            </a:r>
            <a:r>
              <a:rPr lang="nb-NO" dirty="0"/>
              <a:t>fra det til enhver tid sittende klubbstyre for å sikre god forankring og dialog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563309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9233719" cy="1280890"/>
          </a:xfrm>
        </p:spPr>
        <p:txBody>
          <a:bodyPr/>
          <a:lstStyle/>
          <a:p>
            <a:r>
              <a:rPr lang="nb-NO" dirty="0" smtClean="0"/>
              <a:t>Budsjettforutsetninger og budsjettramme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b-NO" dirty="0"/>
              <a:t>Utviklingsarbeidet må ha en langsiktig horisont.  </a:t>
            </a:r>
            <a:endParaRPr lang="nb-NO" dirty="0" smtClean="0"/>
          </a:p>
          <a:p>
            <a:r>
              <a:rPr lang="nb-NO" dirty="0" smtClean="0"/>
              <a:t>Vi </a:t>
            </a:r>
            <a:r>
              <a:rPr lang="nb-NO" dirty="0"/>
              <a:t>tror det </a:t>
            </a:r>
            <a:r>
              <a:rPr lang="nb-NO" dirty="0" smtClean="0"/>
              <a:t>må vare i minst 3 år</a:t>
            </a:r>
          </a:p>
          <a:p>
            <a:r>
              <a:rPr lang="nb-NO" dirty="0" smtClean="0"/>
              <a:t>I </a:t>
            </a:r>
            <a:r>
              <a:rPr lang="nb-NO" dirty="0"/>
              <a:t>utviklingsperioden må klubben tilby møtelokaler, enkel servering, og noe midler til utad rettet aktivitet.</a:t>
            </a:r>
          </a:p>
          <a:p>
            <a:r>
              <a:rPr lang="nb-NO" dirty="0" smtClean="0"/>
              <a:t>For </a:t>
            </a:r>
            <a:r>
              <a:rPr lang="nb-NO" dirty="0"/>
              <a:t>å gi tiltro til og engasjement i prosjektet, bør hele 3 års perioden være </a:t>
            </a:r>
            <a:r>
              <a:rPr lang="nb-NO" dirty="0" smtClean="0"/>
              <a:t>rammebevilget </a:t>
            </a:r>
            <a:r>
              <a:rPr lang="nb-NO" dirty="0"/>
              <a:t>i klubbens budsjett. </a:t>
            </a:r>
            <a:endParaRPr lang="nb-NO" dirty="0" smtClean="0"/>
          </a:p>
          <a:p>
            <a:r>
              <a:rPr lang="nb-NO" dirty="0" smtClean="0"/>
              <a:t>Det </a:t>
            </a:r>
            <a:r>
              <a:rPr lang="nb-NO" dirty="0"/>
              <a:t>er for tidlig å fastlegge samlede utgifter til prosjektet for klubben. </a:t>
            </a:r>
            <a:endParaRPr lang="nb-NO" dirty="0" smtClean="0"/>
          </a:p>
          <a:p>
            <a:r>
              <a:rPr lang="nb-NO" dirty="0" smtClean="0"/>
              <a:t>Vi </a:t>
            </a:r>
            <a:r>
              <a:rPr lang="nb-NO" dirty="0"/>
              <a:t>anslår at en ramme på 20 000 pr. år, totalt 60 000 kroner for hele perioden kan være fornuftig. </a:t>
            </a:r>
            <a:endParaRPr lang="nb-NO" dirty="0" smtClean="0"/>
          </a:p>
          <a:p>
            <a:r>
              <a:rPr lang="nb-NO" dirty="0" smtClean="0"/>
              <a:t>minst </a:t>
            </a:r>
            <a:r>
              <a:rPr lang="nb-NO" dirty="0"/>
              <a:t>halvparten av budsjett beløpet </a:t>
            </a:r>
            <a:r>
              <a:rPr lang="nb-NO" dirty="0" smtClean="0"/>
              <a:t>bør kunne tjenes </a:t>
            </a:r>
            <a:r>
              <a:rPr lang="nb-NO" dirty="0"/>
              <a:t>inn igjen i perioden gjennom økte medlemsinntekter. </a:t>
            </a:r>
            <a:endParaRPr lang="nb-NO" dirty="0" smtClean="0"/>
          </a:p>
          <a:p>
            <a:r>
              <a:rPr lang="nb-NO" dirty="0" smtClean="0"/>
              <a:t>Etter første år utarbeider prosjektgruppen en status- og </a:t>
            </a:r>
            <a:r>
              <a:rPr lang="nb-NO" dirty="0" err="1" smtClean="0"/>
              <a:t>fremdriftsrapport</a:t>
            </a:r>
            <a:r>
              <a:rPr lang="nb-NO" dirty="0" smtClean="0"/>
              <a:t>, samt en prosjektplan for kommende år.</a:t>
            </a:r>
          </a:p>
          <a:p>
            <a:r>
              <a:rPr lang="nb-NO" dirty="0" smtClean="0"/>
              <a:t>Plan og budsjett for kommende år godkjennes av styret.</a:t>
            </a:r>
          </a:p>
          <a:p>
            <a:endParaRPr lang="nb-NO" dirty="0"/>
          </a:p>
          <a:p>
            <a:endParaRPr lang="nb-NO" dirty="0" smtClean="0"/>
          </a:p>
          <a:p>
            <a:endParaRPr lang="nb-NO" dirty="0" smtClean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06661004"/>
      </p:ext>
    </p:extLst>
  </p:cSld>
  <p:clrMapOvr>
    <a:masterClrMapping/>
  </p:clrMapOvr>
</p:sld>
</file>

<file path=ppt/theme/theme1.xml><?xml version="1.0" encoding="utf-8"?>
<a:theme xmlns:a="http://schemas.openxmlformats.org/drawingml/2006/main" name="Tryllestav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35830</TotalTime>
  <Words>688</Words>
  <Application>Microsoft Office PowerPoint</Application>
  <PresentationFormat>Widescreen</PresentationFormat>
  <Paragraphs>74</Paragraphs>
  <Slides>10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Tryllestav</vt:lpstr>
      <vt:lpstr>«Yrkesnettverk»</vt:lpstr>
      <vt:lpstr>Bakgrunn</vt:lpstr>
      <vt:lpstr>Suksessfaktorer</vt:lpstr>
      <vt:lpstr>Prosjekt skisse</vt:lpstr>
      <vt:lpstr>Mål</vt:lpstr>
      <vt:lpstr>Hypotese: etablere et yrkesnettverk</vt:lpstr>
      <vt:lpstr>Organisering av yrkesnettverk</vt:lpstr>
      <vt:lpstr>Prosjektarbeid</vt:lpstr>
      <vt:lpstr>Budsjettforutsetninger og budsjettramme</vt:lpstr>
      <vt:lpstr>Forslag til beslutning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Yrkesnettverk</dc:title>
  <dc:creator>Agnes Beathe Steen Fosse</dc:creator>
  <cp:lastModifiedBy>Agnes Beathe Steen Fosse</cp:lastModifiedBy>
  <cp:revision>12</cp:revision>
  <dcterms:created xsi:type="dcterms:W3CDTF">2018-10-08T19:22:23Z</dcterms:created>
  <dcterms:modified xsi:type="dcterms:W3CDTF">2018-11-22T18:06:31Z</dcterms:modified>
</cp:coreProperties>
</file>